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4A8E8-0CC5-44CD-A776-B0D0F93D77DF}" type="datetimeFigureOut">
              <a:rPr lang="en-CA" smtClean="0"/>
              <a:pPr/>
              <a:t>20/07/2011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270B2-7911-4503-BC53-65986F29BA8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netic.com/" TargetMode="External"/><Relationship Id="rId2" Type="http://schemas.openxmlformats.org/officeDocument/2006/relationships/hyperlink" Target="http://www.youtube.com/watch?v=4z9RwPJoyK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en-CA" dirty="0" smtClean="0"/>
              <a:t>Technology in Physical Education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 descr="technology in gy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628800"/>
            <a:ext cx="6667500" cy="40324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Benefits of Technology in Physical Education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Teaching and </a:t>
            </a:r>
            <a:r>
              <a:rPr lang="en-CA" dirty="0" smtClean="0"/>
              <a:t>learning with </a:t>
            </a:r>
            <a:r>
              <a:rPr lang="en-CA" dirty="0"/>
              <a:t>technology has had a significant positive effect on student outcomes when </a:t>
            </a:r>
            <a:r>
              <a:rPr lang="en-CA" dirty="0" smtClean="0"/>
              <a:t>compared with </a:t>
            </a:r>
            <a:r>
              <a:rPr lang="en-CA" dirty="0"/>
              <a:t>traditional </a:t>
            </a:r>
            <a:r>
              <a:rPr lang="en-CA" dirty="0" smtClean="0"/>
              <a:t>instruction.</a:t>
            </a:r>
          </a:p>
          <a:p>
            <a:r>
              <a:rPr lang="en-CA" dirty="0"/>
              <a:t>As children perform </a:t>
            </a:r>
            <a:r>
              <a:rPr lang="en-CA" dirty="0" smtClean="0"/>
              <a:t>exercises and </a:t>
            </a:r>
            <a:r>
              <a:rPr lang="en-CA" dirty="0"/>
              <a:t>skills, we can use tools and systems to quantify processes and results to help </a:t>
            </a:r>
            <a:r>
              <a:rPr lang="en-CA" dirty="0" smtClean="0"/>
              <a:t>them learn </a:t>
            </a:r>
            <a:r>
              <a:rPr lang="en-CA" dirty="0"/>
              <a:t>more about </a:t>
            </a:r>
            <a:r>
              <a:rPr lang="en-CA" dirty="0" smtClean="0"/>
              <a:t>themselves.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Cont. Benefits of Technology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Students and coaches get instant feedback from the equipment that is used.</a:t>
            </a:r>
          </a:p>
          <a:p>
            <a:r>
              <a:rPr lang="en-CA" dirty="0" smtClean="0"/>
              <a:t>Students are continuously using </a:t>
            </a:r>
            <a:r>
              <a:rPr lang="en-CA" dirty="0" err="1" smtClean="0"/>
              <a:t>manipulatives</a:t>
            </a:r>
            <a:r>
              <a:rPr lang="en-CA" dirty="0" smtClean="0"/>
              <a:t> and are hands on.</a:t>
            </a:r>
            <a:endParaRPr lang="en-CA" dirty="0"/>
          </a:p>
        </p:txBody>
      </p:sp>
      <p:pic>
        <p:nvPicPr>
          <p:cNvPr id="4" name="Picture 3" descr="PhysicalFitnessTechn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573016"/>
            <a:ext cx="38100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Example of How we use technology in our 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http://www.youtube.com/watch?v=4z9RwPJoyKw</a:t>
            </a:r>
            <a:endParaRPr lang="en-CA" dirty="0" smtClean="0"/>
          </a:p>
          <a:p>
            <a:r>
              <a:rPr lang="en-CA" dirty="0" smtClean="0">
                <a:hlinkClick r:id="rId3"/>
              </a:rPr>
              <a:t>http://www.kidnetic.com</a:t>
            </a:r>
            <a:r>
              <a:rPr lang="en-CA" dirty="0" smtClean="0">
                <a:hlinkClick r:id="rId3"/>
              </a:rPr>
              <a:t>/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Technology in Physical Education </vt:lpstr>
      <vt:lpstr>Benefits of Technology in Physical Education</vt:lpstr>
      <vt:lpstr>Cont. Benefits of Technology</vt:lpstr>
      <vt:lpstr>Example of How we use technology in our program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 Physical Education </dc:title>
  <dc:creator>Hill</dc:creator>
  <cp:lastModifiedBy>Hill</cp:lastModifiedBy>
  <cp:revision>4</cp:revision>
  <dcterms:created xsi:type="dcterms:W3CDTF">2011-07-20T19:21:54Z</dcterms:created>
  <dcterms:modified xsi:type="dcterms:W3CDTF">2011-07-20T20:30:47Z</dcterms:modified>
</cp:coreProperties>
</file>